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E81B6-F103-431E-B97B-D4BC7F3F5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7B5D5C-795C-4A5C-89BF-5BF819E8E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A7BD2-0591-4195-BBA9-3E047F9C7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8B487-E3AB-4D81-B70D-6EA42CC42E1A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E97C6-BC14-44FF-AF7F-4EBFE44D5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5BF3E-DC02-462E-8351-695296985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6009-6F54-4F1A-AF51-4C392FCB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8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83CBA-E7D3-4B5E-8F25-C3DC55CA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7E2BBE-90EB-4C49-89AF-B518B23F87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6E641-1A7E-435D-A0D1-2E8DF588A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8B487-E3AB-4D81-B70D-6EA42CC42E1A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C3DF1-076E-4988-96EE-82E96160F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1A84B-FE0B-4218-BB80-A66F9B8F1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6009-6F54-4F1A-AF51-4C392FCB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DE1CB3-328E-45C8-B310-5A2137547F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CF4DE6-9BBA-4529-B005-5E41C81A1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7CADE-30D7-429C-BCD5-6E5C6C120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8B487-E3AB-4D81-B70D-6EA42CC42E1A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1F505-4B91-4E69-9982-4A6F9C81B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75F26-DFB0-4B62-9A10-6437A6FE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6009-6F54-4F1A-AF51-4C392FCB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7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B42EB-A48D-460B-B4CC-88DEE74AF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C6C72-6E3B-4249-BDC8-B8DEC3028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1961-E601-4E52-A159-D4291F551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8B487-E3AB-4D81-B70D-6EA42CC42E1A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6802F-B047-4A1A-A096-467AD6955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938B4-B13F-4E96-B7A0-19EB01F3D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6009-6F54-4F1A-AF51-4C392FCB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5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965C1-B995-4D5F-816F-3F6808264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B0D53-95BA-4B1C-8870-19C584675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8D580-69F2-435A-8654-3A57A96B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8B487-E3AB-4D81-B70D-6EA42CC42E1A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38FFB-6A92-4691-A107-302D62F4B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B0B57-E740-474C-A45F-7FC5F92E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6009-6F54-4F1A-AF51-4C392FCB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9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C3851-848C-46E6-B691-636ECE374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F364B-08CE-47B0-9C89-BB495EC2C9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2D74BE-3105-4B9E-93A0-8913DCE83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A6E7F-74A6-4057-9B45-FB8B73DD2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8B487-E3AB-4D81-B70D-6EA42CC42E1A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900F39-8D5F-4764-B825-938777D6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6CE00-8051-47A8-85E4-3FA57ADB7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6009-6F54-4F1A-AF51-4C392FCB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33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1E0FD-7DE1-4140-87BE-B5A0E0C4E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D8703-440B-4B33-8FA0-2F68770FF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B2B2E7-2931-4848-AC55-3C413F385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D86654-1100-4898-9D64-8F2EF59EE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5113C1-7A41-4DAF-BCD5-1D8BDED2DF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C82285-9949-477F-AA70-6D0C32645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8B487-E3AB-4D81-B70D-6EA42CC42E1A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5028D2-FA78-419D-A14D-52ED68252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7A327D-03F3-45FE-9AD0-A25BBEE14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6009-6F54-4F1A-AF51-4C392FCB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74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B35AE-0968-43A2-AFEA-3BAF4D23B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836BA9-15D5-4082-BD7A-BBDF02DEE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8B487-E3AB-4D81-B70D-6EA42CC42E1A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98257C-5068-4857-9814-40CE42F44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0B759-0CDC-41B4-A9BE-180B2E8F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6009-6F54-4F1A-AF51-4C392FCB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2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35C6F1-3124-4314-9311-8ABABD14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8B487-E3AB-4D81-B70D-6EA42CC42E1A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E1BBEA-D289-44A9-9871-5DACD8FA0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BB78A-4793-4963-99C4-A0BDD58E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6009-6F54-4F1A-AF51-4C392FCB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7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D5CCA-352E-4616-B68B-546536E10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C398F-CEE6-451F-A3C3-E9E484FD0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8C70FD-AE72-4DC1-9EF1-C1F280CA7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A6557D-DB51-4E1D-AC52-7FF177E10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8B487-E3AB-4D81-B70D-6EA42CC42E1A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BD8DB-80D9-4482-88CD-EA1C26450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7960B7-58A8-4BDA-B092-42CBB2C3F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6009-6F54-4F1A-AF51-4C392FCB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3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AD50C-6339-495F-8A3C-E7A95BC14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A56C1C-D293-4DFF-BCA9-3E16110860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7B7D6-0059-47A3-BFEB-ADE54CE5F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6BEB4-0A0F-4A69-B50A-799FDFDD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8B487-E3AB-4D81-B70D-6EA42CC42E1A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C6AC65-B955-4CEE-806D-945E5C713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C2D346-7D63-46A2-A14F-8022B8B4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6009-6F54-4F1A-AF51-4C392FCB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9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C78229-79A2-4591-B645-42FA5F3E3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D921A-1083-41CF-85F1-4096DD251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81F67-CD0A-4941-AB37-2AB6694061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8B487-E3AB-4D81-B70D-6EA42CC42E1A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716B4-BA2F-47EF-BD6E-EFBA7098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EEDD5-AB73-4267-AF59-77B572370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16009-6F54-4F1A-AF51-4C392FCB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1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2AFCC58-8DC6-404C-9A82-56832686A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543"/>
            <a:ext cx="12192000" cy="1283368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E2068CBB-6E99-48C0-965C-683BCF4F804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248929" y="735227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4F88357-8F17-43F3-8986-4F201ABF535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385751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550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2AFCC58-8DC6-404C-9A82-56832686A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543"/>
            <a:ext cx="12192000" cy="128336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8689974A-4E04-4897-8744-15EF350749B5}"/>
              </a:ext>
            </a:extLst>
          </p:cNvPr>
          <p:cNvSpPr txBox="1">
            <a:spLocks/>
          </p:cNvSpPr>
          <p:nvPr/>
        </p:nvSpPr>
        <p:spPr>
          <a:xfrm>
            <a:off x="3266905" y="21956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62763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برای درج عنوان مقاله کلیک کنید.</dc:title>
  <dc:creator>atefe hatami</dc:creator>
  <cp:lastModifiedBy>atefe hatami</cp:lastModifiedBy>
  <cp:revision>2</cp:revision>
  <dcterms:created xsi:type="dcterms:W3CDTF">2024-09-07T07:00:53Z</dcterms:created>
  <dcterms:modified xsi:type="dcterms:W3CDTF">2024-09-07T07:02:32Z</dcterms:modified>
</cp:coreProperties>
</file>