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7A3C6-6AE2-3BFC-7738-55922C9EF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14242B-92E6-8A87-06D3-3D3D2704C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00E47-8BA8-E518-383F-8A163F8DA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071A-5778-4D10-A417-15A9153A437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D8743-6B02-5A79-8531-6D78E4C75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21AA6-DB15-A14B-F1D8-BC488CEDC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152E-E6C1-42A2-87B7-7DA323EE4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5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AEFBE-121D-19E2-F987-5DA25436B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98E714-5489-FD19-3D10-1684A6375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039CA-C9C3-3836-BFC9-B120C70F3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071A-5778-4D10-A417-15A9153A437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DDD19-004E-F74A-7434-B7ABB14F0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7220E-818D-4658-956B-4E18AEB39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152E-E6C1-42A2-87B7-7DA323EE4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0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7B51E8-EA57-8887-5276-4254CC097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20A7C3-E0CE-8C63-EB9E-BA8D97EF6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2379D-0D5A-A6D2-9535-321497710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071A-5778-4D10-A417-15A9153A437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F3B6D-2660-FE9B-11AC-62D49EF69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9CB54-B084-CA0B-F2B7-B6A9CB2D1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152E-E6C1-42A2-87B7-7DA323EE4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6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1E9E3-C976-8A35-A10D-64C8748E5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3E7D3-9FA2-B043-8017-D35C0EE3B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69B7F-CA59-EA36-C09B-FE39785B7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071A-5778-4D10-A417-15A9153A437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E6300-767B-DF4D-D04F-038EA67C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8D3DF-8DBF-C8BA-C635-1A96E51DE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152E-E6C1-42A2-87B7-7DA323EE4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9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19868-51E2-BE88-9DF2-6A6A2DD3C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156EA-5D7A-3639-2A52-2632CE87C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E0F34-8EAA-EACA-779A-11B49053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071A-5778-4D10-A417-15A9153A437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EEA42-ADCA-6DB2-190B-0158A08C5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7C38D-F200-8F7F-93E1-78DAEE91A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152E-E6C1-42A2-87B7-7DA323EE4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6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75A1F-98D6-4E36-1DB7-35BF22AEE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CD168-ED60-F9F1-108A-CDF37259A7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0AD8E1-BF76-21EC-F08B-4728AA251A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42DAA-E179-9E0E-68CB-16230971C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071A-5778-4D10-A417-15A9153A437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7F074-27F1-BCA6-B29A-783E412F6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FFB98-6A59-F5E2-C166-B0E1BFB4F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152E-E6C1-42A2-87B7-7DA323EE4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9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43D0C-8D97-BA6C-E867-A6944B6C3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97F5C-E5C7-ED9E-FB1B-E9FB54DE2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798D6B-8F69-8C23-D149-D95EC7817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AFFFC2-2E0A-968F-2E71-1F770C7D3D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98E523-2562-7568-5DF9-F7A7194BD3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B9CEF0-5C4D-FD98-572E-0750A514B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071A-5778-4D10-A417-15A9153A437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6C4675-98FC-105F-F88E-EB8D4D976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C0CBDF-AA4D-2785-9898-3E89DA51B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152E-E6C1-42A2-87B7-7DA323EE4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9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E3F5A-DDF2-596C-2921-D45CBDEE6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FB6254-743A-2821-B83F-B43F7478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071A-5778-4D10-A417-15A9153A437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4B4C99-9254-3F39-AD3A-3D2E59C6D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5F3525-F35F-4FB4-514A-F3844F583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152E-E6C1-42A2-87B7-7DA323EE4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3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993E52-F844-60A6-4082-58FA961E1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071A-5778-4D10-A417-15A9153A437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CBDC1-A9BB-988C-FA2E-45C7F39B7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4B183-258A-CAFA-C10E-299AA9B17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152E-E6C1-42A2-87B7-7DA323EE4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4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47D4D-1420-3B8F-C3E8-E034CBABF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DAF8F-265B-74C7-1BAC-4D974290A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2B2ED-3F09-141C-8CA4-8C4657553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1AC15-FA2F-3A9B-4D0C-0C72A8A5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071A-5778-4D10-A417-15A9153A437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35C98-C563-BCDF-4AF4-C5B93A1B9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DDE9D-0244-5776-57C4-8425B14BF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152E-E6C1-42A2-87B7-7DA323EE4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8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886A5-63AD-514D-A58B-61F1B05AD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18CBFE-7F79-181C-D633-9393397720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69A9B1-99DA-4282-F79B-C4639444E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138DE-79A6-AAEA-DDFD-51C1D7E5F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071A-5778-4D10-A417-15A9153A437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DDF26-A956-4F84-0F79-35FE25126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C56F2F-0103-A903-65AA-13643D184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152E-E6C1-42A2-87B7-7DA323EE4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5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21E3A9-29F6-1DED-A55B-1E6824A6B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5A26C1-8FF0-9966-BEF6-F5B69223F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94038-BFFC-9669-F3FD-FD89061815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A071A-5778-4D10-A417-15A9153A437B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25F60-810F-ED23-DF46-652C7ED5BF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8BD17-0C0B-45A5-D773-1AAB437245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E152E-E6C1-42A2-87B7-7DA323EE4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9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F29E54C-7CE7-4F8D-54EA-6D99E0A76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4809"/>
            <a:ext cx="12192000" cy="1283368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EB602D7D-9ADE-DFE0-73F4-9E0033ECC9B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385646" y="5842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977FA13-AEC4-17AC-B51A-3CB2817A7B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8500" y="3429000"/>
            <a:ext cx="9144000" cy="1655762"/>
          </a:xfrm>
        </p:spPr>
        <p:txBody>
          <a:bodyPr>
            <a:normAutofit/>
          </a:bodyPr>
          <a:lstStyle/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76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3AE1A1-7A99-5DC8-C7C9-03262252B4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383C913-BED4-4A8B-3198-A705F52A2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4809"/>
            <a:ext cx="12192000" cy="128336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83863A31-EA6E-8A93-34F4-49B4B7D37E78}"/>
              </a:ext>
            </a:extLst>
          </p:cNvPr>
          <p:cNvSpPr txBox="1">
            <a:spLocks/>
          </p:cNvSpPr>
          <p:nvPr/>
        </p:nvSpPr>
        <p:spPr>
          <a:xfrm>
            <a:off x="3470556" y="1909979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076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1</cp:revision>
  <dcterms:created xsi:type="dcterms:W3CDTF">2024-02-28T11:22:51Z</dcterms:created>
  <dcterms:modified xsi:type="dcterms:W3CDTF">2024-02-28T11:23:37Z</dcterms:modified>
</cp:coreProperties>
</file>