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5" d="100"/>
          <a:sy n="25" d="100"/>
        </p:scale>
        <p:origin x="1675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577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98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423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496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750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052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141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779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743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952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02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2CE88-1096-424F-8C1F-17698F9B7D7B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F2CB6-0A24-4D5A-8E42-451E820C6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36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04F1BB17-F0D6-4973-9B2E-4FD6B70ABEA7}"/>
              </a:ext>
            </a:extLst>
          </p:cNvPr>
          <p:cNvSpPr/>
          <p:nvPr/>
        </p:nvSpPr>
        <p:spPr bwMode="auto">
          <a:xfrm>
            <a:off x="11937925" y="6858008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8F609D8-8291-4BEC-B093-9EB24258E62B}"/>
              </a:ext>
            </a:extLst>
          </p:cNvPr>
          <p:cNvSpPr/>
          <p:nvPr/>
        </p:nvSpPr>
        <p:spPr>
          <a:xfrm>
            <a:off x="1758739" y="3912363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0E29C27-07E6-49F9-BAF1-DF783FE954E4}"/>
              </a:ext>
            </a:extLst>
          </p:cNvPr>
          <p:cNvSpPr/>
          <p:nvPr/>
        </p:nvSpPr>
        <p:spPr>
          <a:xfrm>
            <a:off x="1685243" y="4827672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F22C61B-811B-4F69-B798-93DDE70174CB}"/>
              </a:ext>
            </a:extLst>
          </p:cNvPr>
          <p:cNvSpPr/>
          <p:nvPr/>
        </p:nvSpPr>
        <p:spPr>
          <a:xfrm>
            <a:off x="12239507" y="693518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34" name="Picture 33" descr="F:\my art\Hamayesh haye karbordi\PPT\omran\box4.png">
            <a:extLst>
              <a:ext uri="{FF2B5EF4-FFF2-40B4-BE49-F238E27FC236}">
                <a16:creationId xmlns:a16="http://schemas.microsoft.com/office/drawing/2014/main" id="{D353612A-305D-4892-B854-F033431BE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314418"/>
            <a:ext cx="976313" cy="1149419"/>
          </a:xfrm>
          <a:prstGeom prst="rect">
            <a:avLst/>
          </a:prstGeom>
          <a:noFill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934F3486-F6E1-4E0A-A2DE-2ABA54A0F979}"/>
              </a:ext>
            </a:extLst>
          </p:cNvPr>
          <p:cNvGrpSpPr/>
          <p:nvPr/>
        </p:nvGrpSpPr>
        <p:grpSpPr>
          <a:xfrm>
            <a:off x="11834467" y="12819504"/>
            <a:ext cx="5001915" cy="780576"/>
            <a:chOff x="12149678" y="12860106"/>
            <a:chExt cx="5001915" cy="780576"/>
          </a:xfrm>
        </p:grpSpPr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4B340B5F-EFC6-4267-862A-2C0018009160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37" name="Text Box 103">
              <a:extLst>
                <a:ext uri="{FF2B5EF4-FFF2-40B4-BE49-F238E27FC236}">
                  <a16:creationId xmlns:a16="http://schemas.microsoft.com/office/drawing/2014/main" id="{56C7AF09-B463-43AF-9FC9-C6B65A31E8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38" name="Picture 37" descr="F:\my art\Hamayesh haye karbordi\PPT\omran\box3.png">
            <a:extLst>
              <a:ext uri="{FF2B5EF4-FFF2-40B4-BE49-F238E27FC236}">
                <a16:creationId xmlns:a16="http://schemas.microsoft.com/office/drawing/2014/main" id="{B03AD914-BBA2-4771-8548-59F51F780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522266"/>
            <a:ext cx="873696" cy="1028607"/>
          </a:xfrm>
          <a:prstGeom prst="rect">
            <a:avLst/>
          </a:prstGeom>
          <a:noFill/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3B278B75-C3A1-4BC7-AD5C-0F60A068583B}"/>
              </a:ext>
            </a:extLst>
          </p:cNvPr>
          <p:cNvSpPr/>
          <p:nvPr/>
        </p:nvSpPr>
        <p:spPr>
          <a:xfrm>
            <a:off x="1060822" y="8190848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C429B93-7891-48A7-826D-9BEA060A1DCA}"/>
              </a:ext>
            </a:extLst>
          </p:cNvPr>
          <p:cNvSpPr/>
          <p:nvPr/>
        </p:nvSpPr>
        <p:spPr>
          <a:xfrm>
            <a:off x="9286557" y="13990401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41" name="Rounded Rectangle 14">
            <a:extLst>
              <a:ext uri="{FF2B5EF4-FFF2-40B4-BE49-F238E27FC236}">
                <a16:creationId xmlns:a16="http://schemas.microsoft.com/office/drawing/2014/main" id="{42A139C0-9DB6-4A67-B634-254D65F78F98}"/>
              </a:ext>
            </a:extLst>
          </p:cNvPr>
          <p:cNvSpPr/>
          <p:nvPr/>
        </p:nvSpPr>
        <p:spPr bwMode="auto">
          <a:xfrm>
            <a:off x="11834467" y="16952621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93CAC4E-2A2E-4DDC-A186-1D6324241CF7}"/>
              </a:ext>
            </a:extLst>
          </p:cNvPr>
          <p:cNvSpPr/>
          <p:nvPr/>
        </p:nvSpPr>
        <p:spPr>
          <a:xfrm>
            <a:off x="12258259" y="17057375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C9B7DE7-C0A5-4621-BCEB-D3D095B3CE1D}"/>
              </a:ext>
            </a:extLst>
          </p:cNvPr>
          <p:cNvSpPr/>
          <p:nvPr/>
        </p:nvSpPr>
        <p:spPr>
          <a:xfrm>
            <a:off x="9365536" y="17988493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44" name="Rounded Rectangle 17">
            <a:extLst>
              <a:ext uri="{FF2B5EF4-FFF2-40B4-BE49-F238E27FC236}">
                <a16:creationId xmlns:a16="http://schemas.microsoft.com/office/drawing/2014/main" id="{D3A19EF8-1491-423D-B82F-FFE75C11BD61}"/>
              </a:ext>
            </a:extLst>
          </p:cNvPr>
          <p:cNvSpPr/>
          <p:nvPr/>
        </p:nvSpPr>
        <p:spPr bwMode="auto">
          <a:xfrm>
            <a:off x="3774203" y="12899914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5" name="Picture 44" descr="F:\my art\Hamayesh haye karbordi\PPT\omran\box3.png">
            <a:extLst>
              <a:ext uri="{FF2B5EF4-FFF2-40B4-BE49-F238E27FC236}">
                <a16:creationId xmlns:a16="http://schemas.microsoft.com/office/drawing/2014/main" id="{946674FE-9BD6-45D1-A137-6B4F51D16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595666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28BA0312-758B-4C5F-B753-86DD081FD7C8}"/>
              </a:ext>
            </a:extLst>
          </p:cNvPr>
          <p:cNvSpPr/>
          <p:nvPr/>
        </p:nvSpPr>
        <p:spPr>
          <a:xfrm>
            <a:off x="4195101" y="1298947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0E96021-135A-4D9F-98C7-9912CB871E8F}"/>
              </a:ext>
            </a:extLst>
          </p:cNvPr>
          <p:cNvSpPr/>
          <p:nvPr/>
        </p:nvSpPr>
        <p:spPr>
          <a:xfrm>
            <a:off x="1060822" y="14064594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48" name="Rounded Rectangle 21">
            <a:extLst>
              <a:ext uri="{FF2B5EF4-FFF2-40B4-BE49-F238E27FC236}">
                <a16:creationId xmlns:a16="http://schemas.microsoft.com/office/drawing/2014/main" id="{946B48CC-E5E0-435B-87FB-1738401D21DC}"/>
              </a:ext>
            </a:extLst>
          </p:cNvPr>
          <p:cNvSpPr/>
          <p:nvPr/>
        </p:nvSpPr>
        <p:spPr bwMode="auto">
          <a:xfrm>
            <a:off x="3859813" y="17033985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9" name="Rounded Rectangle 22">
            <a:extLst>
              <a:ext uri="{FF2B5EF4-FFF2-40B4-BE49-F238E27FC236}">
                <a16:creationId xmlns:a16="http://schemas.microsoft.com/office/drawing/2014/main" id="{0D94D759-ACE9-412E-AD18-FF00B351D3C1}"/>
              </a:ext>
            </a:extLst>
          </p:cNvPr>
          <p:cNvSpPr/>
          <p:nvPr/>
        </p:nvSpPr>
        <p:spPr bwMode="auto">
          <a:xfrm>
            <a:off x="3859812" y="20430484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50" name="Picture 49" descr="F:\my art\Hamayesh haye karbordi\PPT\omran\box2.png">
            <a:extLst>
              <a:ext uri="{FF2B5EF4-FFF2-40B4-BE49-F238E27FC236}">
                <a16:creationId xmlns:a16="http://schemas.microsoft.com/office/drawing/2014/main" id="{612F1646-4C53-47DD-9D7B-A0AC2FC1B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707262"/>
            <a:ext cx="865685" cy="1019175"/>
          </a:xfrm>
          <a:prstGeom prst="rect">
            <a:avLst/>
          </a:prstGeom>
          <a:noFill/>
        </p:spPr>
      </p:pic>
      <p:pic>
        <p:nvPicPr>
          <p:cNvPr id="51" name="Picture 50" descr="F:\my art\Hamayesh haye karbordi\PPT\omran\box2.png">
            <a:extLst>
              <a:ext uri="{FF2B5EF4-FFF2-40B4-BE49-F238E27FC236}">
                <a16:creationId xmlns:a16="http://schemas.microsoft.com/office/drawing/2014/main" id="{D7684061-2705-426D-B0E0-C354AAD9F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665857"/>
            <a:ext cx="879867" cy="1035872"/>
          </a:xfrm>
          <a:prstGeom prst="rect">
            <a:avLst/>
          </a:prstGeom>
          <a:noFill/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E4196045-4382-4A3F-B00A-53A9AA0199D7}"/>
              </a:ext>
            </a:extLst>
          </p:cNvPr>
          <p:cNvSpPr/>
          <p:nvPr/>
        </p:nvSpPr>
        <p:spPr>
          <a:xfrm>
            <a:off x="4277291" y="1709171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53" name="Picture 52" descr="F:\my art\Hamayesh haye karbordi\PPT\omran\box4.png">
            <a:extLst>
              <a:ext uri="{FF2B5EF4-FFF2-40B4-BE49-F238E27FC236}">
                <a16:creationId xmlns:a16="http://schemas.microsoft.com/office/drawing/2014/main" id="{FDDDF145-D926-4268-AA28-A85AC086F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108131"/>
            <a:ext cx="894050" cy="1052570"/>
          </a:xfrm>
          <a:prstGeom prst="rect">
            <a:avLst/>
          </a:prstGeom>
          <a:noFill/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80070298-DC7F-4938-BF73-2E315DF4A613}"/>
              </a:ext>
            </a:extLst>
          </p:cNvPr>
          <p:cNvSpPr/>
          <p:nvPr/>
        </p:nvSpPr>
        <p:spPr>
          <a:xfrm>
            <a:off x="3912681" y="2052838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33A53C2-3A26-44DB-BE39-BEB011B4FA18}"/>
              </a:ext>
            </a:extLst>
          </p:cNvPr>
          <p:cNvSpPr/>
          <p:nvPr/>
        </p:nvSpPr>
        <p:spPr>
          <a:xfrm>
            <a:off x="1060822" y="17915867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1B9F136-ED4A-4B57-944F-33E3958F3012}"/>
              </a:ext>
            </a:extLst>
          </p:cNvPr>
          <p:cNvSpPr/>
          <p:nvPr/>
        </p:nvSpPr>
        <p:spPr>
          <a:xfrm>
            <a:off x="1060823" y="21393564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</p:spTree>
    <p:extLst>
      <p:ext uri="{BB962C8B-B14F-4D97-AF65-F5344CB8AC3E}">
        <p14:creationId xmlns:p14="http://schemas.microsoft.com/office/powerpoint/2010/main" val="3754792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2</cp:revision>
  <dcterms:created xsi:type="dcterms:W3CDTF">2024-12-12T07:57:21Z</dcterms:created>
  <dcterms:modified xsi:type="dcterms:W3CDTF">2024-12-12T07:58:10Z</dcterms:modified>
</cp:coreProperties>
</file>