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5" d="100"/>
          <a:sy n="25" d="100"/>
        </p:scale>
        <p:origin x="16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77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98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2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9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5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5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4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7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43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52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2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6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A25AB69-6F41-426F-B405-2D832C3FDD49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3C1A04-7517-439D-9384-646D68255889}"/>
              </a:ext>
            </a:extLst>
          </p:cNvPr>
          <p:cNvSpPr/>
          <p:nvPr/>
        </p:nvSpPr>
        <p:spPr>
          <a:xfrm>
            <a:off x="2286492" y="3799617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22F046-B677-4F66-83EB-F48B75B5E369}"/>
              </a:ext>
            </a:extLst>
          </p:cNvPr>
          <p:cNvSpPr/>
          <p:nvPr/>
        </p:nvSpPr>
        <p:spPr>
          <a:xfrm>
            <a:off x="1987750" y="4833414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709AE483-9187-46C8-A074-425225387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7AB231A-DB78-434E-BCE1-93C96D53B8AD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AD9FE51B-76A7-48B3-8450-8F3264DCC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E19D6D2-E75B-4D57-AEBF-5D56C75D8C40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1B7BA7-A3E7-48DC-A944-87DB7FB2B60C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D0205D3-B73F-4FDD-8A21-F902DE0A50B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50D3A3-5D10-4577-94F1-BC2FB33B159F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07B63CBB-9D3D-4C7C-AEF5-37D7E1B87924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84E9762C-AF25-4DF9-AF42-4449EE312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A230439-B901-4270-A996-16C863FE877A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56BEDE2-8075-4281-98C8-9EF77288DC98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FB148C-9D25-4641-A4AB-9A44B58F4374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49FDCA93-B83F-4852-B8E0-8FCB139B1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6B85AE33-98D5-479D-8809-AF3E6598D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3583B19C-DFFD-481B-BC77-0ABE5FA90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CAD35FD-3F73-41A3-8E0D-2112E63DD938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7BAEEC-BAD2-4F6F-9C3B-C3F3D99CD5AF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EA89624-8761-4CD1-B151-94DB2BE8B6F4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0A624B-0CF2-4904-B320-0A83980F1771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2F3BEEF-F8D2-42D1-B277-99CA4CDBCCD1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6CDAF5D-3785-48BD-97F1-D8AB63FAC897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94EBA0-D9C3-497D-A311-6AC8863A6746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E10EB71-7EFB-46E2-BB81-799EDF8F35D1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3754792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1</cp:revision>
  <dcterms:created xsi:type="dcterms:W3CDTF">2024-12-12T07:57:21Z</dcterms:created>
  <dcterms:modified xsi:type="dcterms:W3CDTF">2024-12-12T07:57:54Z</dcterms:modified>
</cp:coreProperties>
</file>