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4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8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8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9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8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50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82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87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31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5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818CD-5653-41CF-9537-1D4CDD3131FC}" type="datetimeFigureOut">
              <a:rPr lang="en-US" smtClean="0"/>
              <a:t>9/7/2024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4FF2C-2EF8-4E9C-B303-1C15C58F5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1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">
            <a:extLst>
              <a:ext uri="{FF2B5EF4-FFF2-40B4-BE49-F238E27FC236}">
                <a16:creationId xmlns:a16="http://schemas.microsoft.com/office/drawing/2014/main" id="{93F28E11-FC28-4E27-97E6-F96B7F3A563D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F7B72FA-35D0-42C4-B858-7569CDC47113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EF2BADC-F7F6-4954-BD21-36FB460F5FE0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34" name="Picture 7" descr="F:\my art\Hamayesh haye karbordi\PPT\omran\box4.png">
            <a:extLst>
              <a:ext uri="{FF2B5EF4-FFF2-40B4-BE49-F238E27FC236}">
                <a16:creationId xmlns:a16="http://schemas.microsoft.com/office/drawing/2014/main" id="{A7178E00-89A2-4086-B1A6-A39BC40EB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FB5B4325-8860-44E9-8E3B-50E98999111B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36" name="Picture 6" descr="F:\my art\Hamayesh haye karbordi\PPT\omran\box3.png">
            <a:extLst>
              <a:ext uri="{FF2B5EF4-FFF2-40B4-BE49-F238E27FC236}">
                <a16:creationId xmlns:a16="http://schemas.microsoft.com/office/drawing/2014/main" id="{A5FDB2AC-8B4C-4344-A7CE-AC2160D31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2B31DCD8-E0A7-4DBB-8B47-2550B4988AC8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08B0180-0146-4241-9CC3-F707741875B8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37EC2D1F-59A2-4769-88A5-21DDEB03B885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688E60-A0E6-4502-BA49-ABE325D82100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41" name="Rounded Rectangle 13">
            <a:extLst>
              <a:ext uri="{FF2B5EF4-FFF2-40B4-BE49-F238E27FC236}">
                <a16:creationId xmlns:a16="http://schemas.microsoft.com/office/drawing/2014/main" id="{4F61D7E0-5F04-40F2-B179-25659A494BF8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2" name="Picture 6" descr="F:\my art\Hamayesh haye karbordi\PPT\omran\box3.png">
            <a:extLst>
              <a:ext uri="{FF2B5EF4-FFF2-40B4-BE49-F238E27FC236}">
                <a16:creationId xmlns:a16="http://schemas.microsoft.com/office/drawing/2014/main" id="{DE63E8BA-8338-47D3-9E58-D51A9563B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E793A50F-E756-4AC9-9814-E61E0355C955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44" name="Rounded Rectangle 16">
            <a:extLst>
              <a:ext uri="{FF2B5EF4-FFF2-40B4-BE49-F238E27FC236}">
                <a16:creationId xmlns:a16="http://schemas.microsoft.com/office/drawing/2014/main" id="{E092B6E3-263D-4F99-A8C8-8F05A9086032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5" name="Rounded Rectangle 17">
            <a:extLst>
              <a:ext uri="{FF2B5EF4-FFF2-40B4-BE49-F238E27FC236}">
                <a16:creationId xmlns:a16="http://schemas.microsoft.com/office/drawing/2014/main" id="{D7E90BAB-9E98-402C-8F48-7467523F056C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6" name="Picture 5" descr="F:\my art\Hamayesh haye karbordi\PPT\omran\box2.png">
            <a:extLst>
              <a:ext uri="{FF2B5EF4-FFF2-40B4-BE49-F238E27FC236}">
                <a16:creationId xmlns:a16="http://schemas.microsoft.com/office/drawing/2014/main" id="{9B3F75A5-CC08-4C01-B9E9-8EBC4EC8DB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47" name="Picture 5" descr="F:\my art\Hamayesh haye karbordi\PPT\omran\box2.png">
            <a:extLst>
              <a:ext uri="{FF2B5EF4-FFF2-40B4-BE49-F238E27FC236}">
                <a16:creationId xmlns:a16="http://schemas.microsoft.com/office/drawing/2014/main" id="{41BBDFC0-F775-40C1-B802-8E4044188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48" name="Picture 7" descr="F:\my art\Hamayesh haye karbordi\PPT\omran\box4.png">
            <a:extLst>
              <a:ext uri="{FF2B5EF4-FFF2-40B4-BE49-F238E27FC236}">
                <a16:creationId xmlns:a16="http://schemas.microsoft.com/office/drawing/2014/main" id="{06C96814-8E17-4D40-8F8C-7B22BAD9E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E50339C8-4D2D-46A0-AB2E-94C69E37BA7D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9D1E722-B0CE-400F-A76E-E53E58CE5720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E8E6411-644E-4425-A922-78C27C17D873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A084E4A-7271-4E2C-8A4B-6B7BC1E3668F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1857912-D854-46C9-92B4-A2B2E10EDF0C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AA656B4-E4F2-4FC5-AADF-633507DC169C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8E2DEF8-2026-4658-8E5E-D5188B011A2C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0774538-30AC-41A5-BC35-F4E36B876594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2912116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2024-09-07T07:05:38Z</dcterms:created>
  <dcterms:modified xsi:type="dcterms:W3CDTF">2024-09-07T07:07:35Z</dcterms:modified>
</cp:coreProperties>
</file>