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43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78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48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8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9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8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50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2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87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31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5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1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D66FC59-AADC-4478-BAD5-7820FE676439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F1D94C-0E46-4187-A0D8-6A446E36C91F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565A05-6569-47E2-9B37-05B1F23F8069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6FDF86-13D8-4ED7-BABF-2F9A8E540D0C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8" name="Picture 7" descr="F:\my art\Hamayesh haye karbordi\PPT\omran\box4.png">
            <a:extLst>
              <a:ext uri="{FF2B5EF4-FFF2-40B4-BE49-F238E27FC236}">
                <a16:creationId xmlns:a16="http://schemas.microsoft.com/office/drawing/2014/main" id="{B28EA45E-2DC6-4B4E-AC4F-70A5E1FC9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D3D1CA0-DD13-4C84-BCAB-A966E6EFAD74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BF58B3CC-39F3-4215-9C78-5B207C370605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11" name="Text Box 103">
              <a:extLst>
                <a:ext uri="{FF2B5EF4-FFF2-40B4-BE49-F238E27FC236}">
                  <a16:creationId xmlns:a16="http://schemas.microsoft.com/office/drawing/2014/main" id="{8ECBF8CA-551B-4651-85D2-D20ED8A8D7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12" name="Picture 11" descr="F:\my art\Hamayesh haye karbordi\PPT\omran\box3.png">
            <a:extLst>
              <a:ext uri="{FF2B5EF4-FFF2-40B4-BE49-F238E27FC236}">
                <a16:creationId xmlns:a16="http://schemas.microsoft.com/office/drawing/2014/main" id="{6D4CC292-5AAA-4872-B5AB-5C0849C90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7FE302B-6219-418C-BEA3-E680099298B1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DCEAED-BB7C-4F58-B6BB-CF236CD27E45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F9BD47C-2070-4BE4-A814-6E04CC3BD596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FA94CA-AB27-4CAF-AAA2-0DD74A5F9806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4F8D65-9E1A-4233-9365-DCB0A38EAEDB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CF5A729-BCB8-4CE3-8F1E-9862C9F2CA0A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9" name="Picture 18" descr="F:\my art\Hamayesh haye karbordi\PPT\omran\box3.png">
            <a:extLst>
              <a:ext uri="{FF2B5EF4-FFF2-40B4-BE49-F238E27FC236}">
                <a16:creationId xmlns:a16="http://schemas.microsoft.com/office/drawing/2014/main" id="{4D9345E1-2026-430C-BBA9-740BA0EE3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296F8D8-3207-4BF2-BB08-35874192203B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891EF6E-C4C6-4FA9-9510-022B45AA5C21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4E37E82C-2D68-456C-867B-D634DC34765D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2934367-B5B4-43B4-BB6D-BAB0547C5860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24" name="Picture 23" descr="F:\my art\Hamayesh haye karbordi\PPT\omran\box2.png">
            <a:extLst>
              <a:ext uri="{FF2B5EF4-FFF2-40B4-BE49-F238E27FC236}">
                <a16:creationId xmlns:a16="http://schemas.microsoft.com/office/drawing/2014/main" id="{965C7E28-DC18-4645-93D7-C2EEFFFCE1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25" name="Picture 24" descr="F:\my art\Hamayesh haye karbordi\PPT\omran\box2.png">
            <a:extLst>
              <a:ext uri="{FF2B5EF4-FFF2-40B4-BE49-F238E27FC236}">
                <a16:creationId xmlns:a16="http://schemas.microsoft.com/office/drawing/2014/main" id="{6F293A08-0313-4618-A6C6-C97A46653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776850A2-7169-41E6-9543-215F870458C9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27" name="Picture 26" descr="F:\my art\Hamayesh haye karbordi\PPT\omran\box4.png">
            <a:extLst>
              <a:ext uri="{FF2B5EF4-FFF2-40B4-BE49-F238E27FC236}">
                <a16:creationId xmlns:a16="http://schemas.microsoft.com/office/drawing/2014/main" id="{F2D4CFE3-6DB9-454F-8A3E-6C0D02111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73960C7-FC49-4C0F-8A62-0A026DB9886E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454CCCB-6457-4733-9C0F-39E5C32C61B4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C36DD90-5B84-409D-A9C5-A46796DAE8CA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2912116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1</cp:revision>
  <dcterms:created xsi:type="dcterms:W3CDTF">2024-09-07T07:05:38Z</dcterms:created>
  <dcterms:modified xsi:type="dcterms:W3CDTF">2024-09-07T07:06:17Z</dcterms:modified>
</cp:coreProperties>
</file>